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F22-EDDD-48F6-8907-990C08678094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EC2A-D807-4497-8E19-3B6A1649B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02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F22-EDDD-48F6-8907-990C08678094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EC2A-D807-4497-8E19-3B6A1649B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64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F22-EDDD-48F6-8907-990C08678094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EC2A-D807-4497-8E19-3B6A1649B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49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F22-EDDD-48F6-8907-990C08678094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EC2A-D807-4497-8E19-3B6A1649B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67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F22-EDDD-48F6-8907-990C08678094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EC2A-D807-4497-8E19-3B6A1649B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40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F22-EDDD-48F6-8907-990C08678094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EC2A-D807-4497-8E19-3B6A1649B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38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F22-EDDD-48F6-8907-990C08678094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EC2A-D807-4497-8E19-3B6A1649B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F22-EDDD-48F6-8907-990C08678094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EC2A-D807-4497-8E19-3B6A1649B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84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F22-EDDD-48F6-8907-990C08678094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EC2A-D807-4497-8E19-3B6A1649B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96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F22-EDDD-48F6-8907-990C08678094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EC2A-D807-4497-8E19-3B6A1649B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91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F22-EDDD-48F6-8907-990C08678094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EC2A-D807-4497-8E19-3B6A1649B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55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DF22-EDDD-48F6-8907-990C08678094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BEC2A-D807-4497-8E19-3B6A1649B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12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6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8336" y="740992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中標津町長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66645" y="1696305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=""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=""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=""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8411845" y="1379266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3845" y="1940500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6645" y="3551917"/>
            <a:ext cx="82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6645" y="1363493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1466645" y="5126858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=""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=""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466645" y="481938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131845" y="740992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131846" y="155867"/>
            <a:ext cx="1651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別紙様式第１－２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="" xmlns:a16="http://schemas.microsoft.com/office/drawing/2014/main" id="{E446628B-BA92-4F0F-BBE7-5ABF3A796D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66645" y="4258948"/>
          <a:ext cx="5688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=""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=""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412608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40450A96-6C6D-4E78-A45A-F2F2681D8DF0}"/>
              </a:ext>
            </a:extLst>
          </p:cNvPr>
          <p:cNvSpPr txBox="1"/>
          <p:nvPr/>
        </p:nvSpPr>
        <p:spPr>
          <a:xfrm>
            <a:off x="1466645" y="396857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7033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大内 美穂</dc:creator>
  <cp:lastModifiedBy>大内 美穂</cp:lastModifiedBy>
  <cp:revision>1</cp:revision>
  <dcterms:created xsi:type="dcterms:W3CDTF">2022-02-03T04:06:04Z</dcterms:created>
  <dcterms:modified xsi:type="dcterms:W3CDTF">2022-02-03T04:06:38Z</dcterms:modified>
</cp:coreProperties>
</file>