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E28D-C2B6-43FD-974D-CF53A5B128D5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1FD9A-6B5F-44C1-91C1-FCABF3291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305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E28D-C2B6-43FD-974D-CF53A5B128D5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1FD9A-6B5F-44C1-91C1-FCABF3291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455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E28D-C2B6-43FD-974D-CF53A5B128D5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1FD9A-6B5F-44C1-91C1-FCABF3291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22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E28D-C2B6-43FD-974D-CF53A5B128D5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1FD9A-6B5F-44C1-91C1-FCABF3291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124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E28D-C2B6-43FD-974D-CF53A5B128D5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1FD9A-6B5F-44C1-91C1-FCABF3291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6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E28D-C2B6-43FD-974D-CF53A5B128D5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1FD9A-6B5F-44C1-91C1-FCABF3291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472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E28D-C2B6-43FD-974D-CF53A5B128D5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1FD9A-6B5F-44C1-91C1-FCABF3291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529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E28D-C2B6-43FD-974D-CF53A5B128D5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1FD9A-6B5F-44C1-91C1-FCABF3291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89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E28D-C2B6-43FD-974D-CF53A5B128D5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1FD9A-6B5F-44C1-91C1-FCABF3291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06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E28D-C2B6-43FD-974D-CF53A5B128D5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1FD9A-6B5F-44C1-91C1-FCABF3291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434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E28D-C2B6-43FD-974D-CF53A5B128D5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1FD9A-6B5F-44C1-91C1-FCABF3291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556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3E28D-C2B6-43FD-974D-CF53A5B128D5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1FD9A-6B5F-44C1-91C1-FCABF3291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02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476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08336" y="740992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中標津町長</a:t>
            </a:r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様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1466645" y="1817601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=""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=""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=""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=""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8411845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573845" y="1817602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66645" y="4310768"/>
            <a:ext cx="828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66645" y="1484789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/>
          </p:nvPr>
        </p:nvGraphicFramePr>
        <p:xfrm>
          <a:off x="1466645" y="4987875"/>
          <a:ext cx="5688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=""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=""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施設名</a:t>
                      </a:r>
                      <a:endParaRPr kumimoji="1" lang="ja-JP" altLang="en-US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施設の住所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1466645" y="4680099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（施設長記載）</a:t>
            </a:r>
            <a:endParaRPr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131845" y="740992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027368" y="155867"/>
            <a:ext cx="160997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別紙様式第１－１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2573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ワイド画面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明朝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大内 美穂</dc:creator>
  <cp:lastModifiedBy>大内 美穂</cp:lastModifiedBy>
  <cp:revision>1</cp:revision>
  <dcterms:created xsi:type="dcterms:W3CDTF">2022-02-03T04:04:55Z</dcterms:created>
  <dcterms:modified xsi:type="dcterms:W3CDTF">2022-02-03T04:05:35Z</dcterms:modified>
</cp:coreProperties>
</file>